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E33D53-F124-4371-9B1E-CDF9DB8CB372}" v="35" dt="2020-11-03T11:10:36.0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7" autoAdjust="0"/>
    <p:restoredTop sz="94660"/>
  </p:normalViewPr>
  <p:slideViewPr>
    <p:cSldViewPr snapToGrid="0">
      <p:cViewPr varScale="1">
        <p:scale>
          <a:sx n="61" d="100"/>
          <a:sy n="61" d="100"/>
        </p:scale>
        <p:origin x="23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lly Collins: Catholic Parish of Guildford" userId="4a4d8894-d2c7-411d-89f8-e847b759bd8c" providerId="ADAL" clId="{FEE33D53-F124-4371-9B1E-CDF9DB8CB372}"/>
    <pc:docChg chg="custSel modSld">
      <pc:chgData name="Kelly Collins: Catholic Parish of Guildford" userId="4a4d8894-d2c7-411d-89f8-e847b759bd8c" providerId="ADAL" clId="{FEE33D53-F124-4371-9B1E-CDF9DB8CB372}" dt="2020-11-03T11:11:06.955" v="868" actId="404"/>
      <pc:docMkLst>
        <pc:docMk/>
      </pc:docMkLst>
      <pc:sldChg chg="addSp delSp modSp">
        <pc:chgData name="Kelly Collins: Catholic Parish of Guildford" userId="4a4d8894-d2c7-411d-89f8-e847b759bd8c" providerId="ADAL" clId="{FEE33D53-F124-4371-9B1E-CDF9DB8CB372}" dt="2020-11-03T11:11:06.955" v="868" actId="404"/>
        <pc:sldMkLst>
          <pc:docMk/>
          <pc:sldMk cId="4069677487" sldId="257"/>
        </pc:sldMkLst>
        <pc:spChg chg="mod">
          <ac:chgData name="Kelly Collins: Catholic Parish of Guildford" userId="4a4d8894-d2c7-411d-89f8-e847b759bd8c" providerId="ADAL" clId="{FEE33D53-F124-4371-9B1E-CDF9DB8CB372}" dt="2020-11-03T10:44:40.473" v="60" actId="20577"/>
          <ac:spMkLst>
            <pc:docMk/>
            <pc:sldMk cId="4069677487" sldId="257"/>
            <ac:spMk id="6" creationId="{00000000-0000-0000-0000-000000000000}"/>
          </ac:spMkLst>
        </pc:spChg>
        <pc:spChg chg="add del mod">
          <ac:chgData name="Kelly Collins: Catholic Parish of Guildford" userId="4a4d8894-d2c7-411d-89f8-e847b759bd8c" providerId="ADAL" clId="{FEE33D53-F124-4371-9B1E-CDF9DB8CB372}" dt="2020-11-03T10:38:32.730" v="14" actId="478"/>
          <ac:spMkLst>
            <pc:docMk/>
            <pc:sldMk cId="4069677487" sldId="257"/>
            <ac:spMk id="10" creationId="{FE0C28B5-517F-438E-A2F0-D0C0F4603365}"/>
          </ac:spMkLst>
        </pc:spChg>
        <pc:spChg chg="add mod">
          <ac:chgData name="Kelly Collins: Catholic Parish of Guildford" userId="4a4d8894-d2c7-411d-89f8-e847b759bd8c" providerId="ADAL" clId="{FEE33D53-F124-4371-9B1E-CDF9DB8CB372}" dt="2020-11-03T10:38:44.254" v="18" actId="1076"/>
          <ac:spMkLst>
            <pc:docMk/>
            <pc:sldMk cId="4069677487" sldId="257"/>
            <ac:spMk id="11" creationId="{9293DC5D-6F0F-47E6-AD42-0172EF0B32DF}"/>
          </ac:spMkLst>
        </pc:spChg>
        <pc:spChg chg="add del mod">
          <ac:chgData name="Kelly Collins: Catholic Parish of Guildford" userId="4a4d8894-d2c7-411d-89f8-e847b759bd8c" providerId="ADAL" clId="{FEE33D53-F124-4371-9B1E-CDF9DB8CB372}" dt="2020-11-03T10:38:33.954" v="15" actId="478"/>
          <ac:spMkLst>
            <pc:docMk/>
            <pc:sldMk cId="4069677487" sldId="257"/>
            <ac:spMk id="12" creationId="{A37E1DF9-B643-4CF1-9D7A-9B249E31B2F6}"/>
          </ac:spMkLst>
        </pc:spChg>
        <pc:spChg chg="add mod">
          <ac:chgData name="Kelly Collins: Catholic Parish of Guildford" userId="4a4d8894-d2c7-411d-89f8-e847b759bd8c" providerId="ADAL" clId="{FEE33D53-F124-4371-9B1E-CDF9DB8CB372}" dt="2020-11-03T10:59:18.190" v="296" actId="14100"/>
          <ac:spMkLst>
            <pc:docMk/>
            <pc:sldMk cId="4069677487" sldId="257"/>
            <ac:spMk id="13" creationId="{090596AC-F3C1-4F07-82A1-5BED087D8CB3}"/>
          </ac:spMkLst>
        </pc:spChg>
        <pc:spChg chg="add mod">
          <ac:chgData name="Kelly Collins: Catholic Parish of Guildford" userId="4a4d8894-d2c7-411d-89f8-e847b759bd8c" providerId="ADAL" clId="{FEE33D53-F124-4371-9B1E-CDF9DB8CB372}" dt="2020-11-03T11:11:06.955" v="868" actId="404"/>
          <ac:spMkLst>
            <pc:docMk/>
            <pc:sldMk cId="4069677487" sldId="257"/>
            <ac:spMk id="14" creationId="{51836FCD-9B99-4C48-B825-A4D6805A25F1}"/>
          </ac:spMkLst>
        </pc:spChg>
        <pc:spChg chg="add mod">
          <ac:chgData name="Kelly Collins: Catholic Parish of Guildford" userId="4a4d8894-d2c7-411d-89f8-e847b759bd8c" providerId="ADAL" clId="{FEE33D53-F124-4371-9B1E-CDF9DB8CB372}" dt="2020-11-03T11:09:49.602" v="774" actId="14100"/>
          <ac:spMkLst>
            <pc:docMk/>
            <pc:sldMk cId="4069677487" sldId="257"/>
            <ac:spMk id="18" creationId="{63BA4C1C-DC6A-488A-B806-A387F97F4D0C}"/>
          </ac:spMkLst>
        </pc:spChg>
        <pc:graphicFrameChg chg="add mod modGraphic">
          <ac:chgData name="Kelly Collins: Catholic Parish of Guildford" userId="4a4d8894-d2c7-411d-89f8-e847b759bd8c" providerId="ADAL" clId="{FEE33D53-F124-4371-9B1E-CDF9DB8CB372}" dt="2020-11-03T11:10:55.029" v="863" actId="20577"/>
          <ac:graphicFrameMkLst>
            <pc:docMk/>
            <pc:sldMk cId="4069677487" sldId="257"/>
            <ac:graphicFrameMk id="3" creationId="{EABE370D-E291-4751-B08F-11BDD3827B8E}"/>
          </ac:graphicFrameMkLst>
        </pc:graphicFrameChg>
        <pc:graphicFrameChg chg="add mod modGraphic">
          <ac:chgData name="Kelly Collins: Catholic Parish of Guildford" userId="4a4d8894-d2c7-411d-89f8-e847b759bd8c" providerId="ADAL" clId="{FEE33D53-F124-4371-9B1E-CDF9DB8CB372}" dt="2020-11-03T10:54:11.060" v="288" actId="1076"/>
          <ac:graphicFrameMkLst>
            <pc:docMk/>
            <pc:sldMk cId="4069677487" sldId="257"/>
            <ac:graphicFrameMk id="8" creationId="{EC2E9756-9669-40F8-866E-E920599E6C3D}"/>
          </ac:graphicFrameMkLst>
        </pc:graphicFrameChg>
        <pc:graphicFrameChg chg="add mod">
          <ac:chgData name="Kelly Collins: Catholic Parish of Guildford" userId="4a4d8894-d2c7-411d-89f8-e847b759bd8c" providerId="ADAL" clId="{FEE33D53-F124-4371-9B1E-CDF9DB8CB372}" dt="2020-11-03T10:38:37.159" v="16" actId="1076"/>
          <ac:graphicFrameMkLst>
            <pc:docMk/>
            <pc:sldMk cId="4069677487" sldId="257"/>
            <ac:graphicFrameMk id="9" creationId="{88C90D35-ECB3-4A48-A952-3D78FD34E9C4}"/>
          </ac:graphicFrameMkLst>
        </pc:graphicFrameChg>
        <pc:picChg chg="mod">
          <ac:chgData name="Kelly Collins: Catholic Parish of Guildford" userId="4a4d8894-d2c7-411d-89f8-e847b759bd8c" providerId="ADAL" clId="{FEE33D53-F124-4371-9B1E-CDF9DB8CB372}" dt="2020-11-03T11:10:24.593" v="824" actId="1076"/>
          <ac:picMkLst>
            <pc:docMk/>
            <pc:sldMk cId="4069677487" sldId="257"/>
            <ac:picMk id="4" creationId="{00000000-0000-0000-0000-000000000000}"/>
          </ac:picMkLst>
        </pc:picChg>
        <pc:picChg chg="mod">
          <ac:chgData name="Kelly Collins: Catholic Parish of Guildford" userId="4a4d8894-d2c7-411d-89f8-e847b759bd8c" providerId="ADAL" clId="{FEE33D53-F124-4371-9B1E-CDF9DB8CB372}" dt="2020-11-03T11:08:18.107" v="743" actId="1076"/>
          <ac:picMkLst>
            <pc:docMk/>
            <pc:sldMk cId="4069677487" sldId="257"/>
            <ac:picMk id="5" creationId="{00000000-0000-0000-0000-000000000000}"/>
          </ac:picMkLst>
        </pc:picChg>
        <pc:picChg chg="add del mod">
          <ac:chgData name="Kelly Collins: Catholic Parish of Guildford" userId="4a4d8894-d2c7-411d-89f8-e847b759bd8c" providerId="ADAL" clId="{FEE33D53-F124-4371-9B1E-CDF9DB8CB372}" dt="2020-11-03T10:38:23.018" v="10" actId="478"/>
          <ac:picMkLst>
            <pc:docMk/>
            <pc:sldMk cId="4069677487" sldId="257"/>
            <ac:picMk id="1025" creationId="{5F495E6B-8A25-4731-9084-F27178141318}"/>
          </ac:picMkLst>
        </pc:picChg>
        <pc:picChg chg="add del mod">
          <ac:chgData name="Kelly Collins: Catholic Parish of Guildford" userId="4a4d8894-d2c7-411d-89f8-e847b759bd8c" providerId="ADAL" clId="{FEE33D53-F124-4371-9B1E-CDF9DB8CB372}" dt="2020-11-03T10:38:21.637" v="8" actId="478"/>
          <ac:picMkLst>
            <pc:docMk/>
            <pc:sldMk cId="4069677487" sldId="257"/>
            <ac:picMk id="1026" creationId="{050CACDC-6E25-4263-BC4B-2DA12F15507C}"/>
          </ac:picMkLst>
        </pc:picChg>
        <pc:picChg chg="add del mod">
          <ac:chgData name="Kelly Collins: Catholic Parish of Guildford" userId="4a4d8894-d2c7-411d-89f8-e847b759bd8c" providerId="ADAL" clId="{FEE33D53-F124-4371-9B1E-CDF9DB8CB372}" dt="2020-11-03T10:38:24.459" v="12" actId="478"/>
          <ac:picMkLst>
            <pc:docMk/>
            <pc:sldMk cId="4069677487" sldId="257"/>
            <ac:picMk id="1028" creationId="{303172FF-C08C-4FF3-A323-BCF53F6EBE52}"/>
          </ac:picMkLst>
        </pc:picChg>
        <pc:picChg chg="add del mod">
          <ac:chgData name="Kelly Collins: Catholic Parish of Guildford" userId="4a4d8894-d2c7-411d-89f8-e847b759bd8c" providerId="ADAL" clId="{FEE33D53-F124-4371-9B1E-CDF9DB8CB372}" dt="2020-11-03T10:38:23.755" v="11" actId="478"/>
          <ac:picMkLst>
            <pc:docMk/>
            <pc:sldMk cId="4069677487" sldId="257"/>
            <ac:picMk id="1029" creationId="{1812BB7D-81CA-4FF1-BDCB-0D3F5F3BA2CF}"/>
          </ac:picMkLst>
        </pc:picChg>
        <pc:picChg chg="add del mod">
          <ac:chgData name="Kelly Collins: Catholic Parish of Guildford" userId="4a4d8894-d2c7-411d-89f8-e847b759bd8c" providerId="ADAL" clId="{FEE33D53-F124-4371-9B1E-CDF9DB8CB372}" dt="2020-11-03T10:38:22.451" v="9" actId="478"/>
          <ac:picMkLst>
            <pc:docMk/>
            <pc:sldMk cId="4069677487" sldId="257"/>
            <ac:picMk id="1033" creationId="{229F0729-A05E-43F3-8A08-9EFD7B6EA1CE}"/>
          </ac:picMkLst>
        </pc:picChg>
        <pc:picChg chg="add mod">
          <ac:chgData name="Kelly Collins: Catholic Parish of Guildford" userId="4a4d8894-d2c7-411d-89f8-e847b759bd8c" providerId="ADAL" clId="{FEE33D53-F124-4371-9B1E-CDF9DB8CB372}" dt="2020-11-03T11:01:37.223" v="380" actId="1076"/>
          <ac:picMkLst>
            <pc:docMk/>
            <pc:sldMk cId="4069677487" sldId="257"/>
            <ac:picMk id="1035" creationId="{165E9AD6-C209-4942-B15D-6FE3663C2879}"/>
          </ac:picMkLst>
        </pc:picChg>
        <pc:picChg chg="add mod">
          <ac:chgData name="Kelly Collins: Catholic Parish of Guildford" userId="4a4d8894-d2c7-411d-89f8-e847b759bd8c" providerId="ADAL" clId="{FEE33D53-F124-4371-9B1E-CDF9DB8CB372}" dt="2020-11-03T11:01:46.934" v="383" actId="1076"/>
          <ac:picMkLst>
            <pc:docMk/>
            <pc:sldMk cId="4069677487" sldId="257"/>
            <ac:picMk id="1037" creationId="{14FEC32F-C5C3-4B81-BF24-2F2BD1E9FD0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2C3B-E5F8-42A3-A47B-07A9D80A09CE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59C5-BC4E-4E00-825F-1859077D4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281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2C3B-E5F8-42A3-A47B-07A9D80A09CE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59C5-BC4E-4E00-825F-1859077D4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98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2C3B-E5F8-42A3-A47B-07A9D80A09CE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59C5-BC4E-4E00-825F-1859077D4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794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2C3B-E5F8-42A3-A47B-07A9D80A09CE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59C5-BC4E-4E00-825F-1859077D4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871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2C3B-E5F8-42A3-A47B-07A9D80A09CE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59C5-BC4E-4E00-825F-1859077D4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378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2C3B-E5F8-42A3-A47B-07A9D80A09CE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59C5-BC4E-4E00-825F-1859077D4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744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2C3B-E5F8-42A3-A47B-07A9D80A09CE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59C5-BC4E-4E00-825F-1859077D4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861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2C3B-E5F8-42A3-A47B-07A9D80A09CE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59C5-BC4E-4E00-825F-1859077D4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324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2C3B-E5F8-42A3-A47B-07A9D80A09CE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59C5-BC4E-4E00-825F-1859077D4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601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2C3B-E5F8-42A3-A47B-07A9D80A09CE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59C5-BC4E-4E00-825F-1859077D4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519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2C3B-E5F8-42A3-A47B-07A9D80A09CE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59C5-BC4E-4E00-825F-1859077D4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546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02C3B-E5F8-42A3-A47B-07A9D80A09CE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459C5-BC4E-4E00-825F-1859077D4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749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3.png"/><Relationship Id="rId7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58373" y="284895"/>
            <a:ext cx="4462784" cy="594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66" b="1" dirty="0" smtClean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Serving Others</a:t>
            </a:r>
            <a:endParaRPr lang="en-GB" sz="3266" b="1" dirty="0">
              <a:solidFill>
                <a:srgbClr val="00B05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7" name="AutoShape 8" descr="Reach Out and Hug Someone! Send an Embrace with this DIY Card ..."/>
          <p:cNvSpPr>
            <a:spLocks noChangeAspect="1" noChangeArrowheads="1"/>
          </p:cNvSpPr>
          <p:nvPr/>
        </p:nvSpPr>
        <p:spPr bwMode="auto">
          <a:xfrm>
            <a:off x="141135" y="-27763"/>
            <a:ext cx="276509" cy="276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2953" tIns="41476" rIns="82953" bIns="41476" numCol="1" anchor="t" anchorCtr="0" compatLnSpc="1">
            <a:prstTxWarp prst="textNoShape">
              <a:avLst/>
            </a:prstTxWarp>
          </a:bodyPr>
          <a:lstStyle/>
          <a:p>
            <a:endParaRPr lang="en-GB" sz="1633"/>
          </a:p>
        </p:txBody>
      </p:sp>
      <p:pic>
        <p:nvPicPr>
          <p:cNvPr id="21" name="Picture 20">
            <a:hlinkClick r:id="" action="ppaction://noaction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21" y="285714"/>
            <a:ext cx="744135" cy="744135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582830" y="816623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41135" y="110492"/>
            <a:ext cx="6535238" cy="9622231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8111041" y="3742671"/>
            <a:ext cx="28951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cs typeface="Calibri" panose="020F0502020204030204" pitchFamily="34" charset="0"/>
              </a:rPr>
              <a:t>Task Heading</a:t>
            </a:r>
          </a:p>
          <a:p>
            <a:r>
              <a:rPr lang="en-US" sz="1600" dirty="0" smtClean="0">
                <a:cs typeface="Calibri" panose="020F0502020204030204" pitchFamily="34" charset="0"/>
              </a:rPr>
              <a:t>Task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35131" y="1294523"/>
            <a:ext cx="62108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smtClean="0">
                <a:cs typeface="Calibri Light" panose="020F0302020204030204" pitchFamily="34" charset="0"/>
              </a:rPr>
              <a:t>“If anyone wants to be first, he must make himself last of all and servant of all.” </a:t>
            </a:r>
            <a:r>
              <a:rPr lang="en-US" b="1" i="1" smtClean="0">
                <a:cs typeface="Calibri Light" panose="020F0302020204030204" pitchFamily="34" charset="0"/>
              </a:rPr>
              <a:t>Mark 9:35</a:t>
            </a:r>
            <a:endParaRPr lang="en-US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299" y="7798781"/>
            <a:ext cx="900807" cy="90080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4735" y="1701614"/>
            <a:ext cx="814507" cy="109144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63BA4C1C-DC6A-488A-B806-A387F97F4D0C}"/>
              </a:ext>
            </a:extLst>
          </p:cNvPr>
          <p:cNvSpPr/>
          <p:nvPr/>
        </p:nvSpPr>
        <p:spPr>
          <a:xfrm>
            <a:off x="349121" y="2247334"/>
            <a:ext cx="5608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GB" sz="2000" b="1" dirty="0" smtClean="0"/>
              <a:t>Opening Prayer: </a:t>
            </a:r>
          </a:p>
          <a:p>
            <a:pPr fontAlgn="ctr"/>
            <a:r>
              <a:rPr lang="en-GB" sz="2000" dirty="0" smtClean="0"/>
              <a:t>God, thank-you for the greatest gift of all, your love.  Help us to share this love with others by serving them. Amen</a:t>
            </a:r>
            <a:endParaRPr lang="en-GB" sz="2000" dirty="0"/>
          </a:p>
        </p:txBody>
      </p:sp>
      <p:pic>
        <p:nvPicPr>
          <p:cNvPr id="22" name="Picture 2" descr="How to cut a heart out of paper | TinkerLa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978" y="3692587"/>
            <a:ext cx="1826727" cy="121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EABE370D-E291-4751-B08F-11BDD3827B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476226"/>
              </p:ext>
            </p:extLst>
          </p:nvPr>
        </p:nvGraphicFramePr>
        <p:xfrm>
          <a:off x="2254883" y="3526119"/>
          <a:ext cx="3974436" cy="3688080"/>
        </p:xfrm>
        <a:graphic>
          <a:graphicData uri="http://schemas.openxmlformats.org/drawingml/2006/table">
            <a:tbl>
              <a:tblPr/>
              <a:tblGrid>
                <a:gridCol w="3974436">
                  <a:extLst>
                    <a:ext uri="{9D8B030D-6E8A-4147-A177-3AD203B41FA5}">
                      <a16:colId xmlns:a16="http://schemas.microsoft.com/office/drawing/2014/main" val="1915746272"/>
                    </a:ext>
                  </a:extLst>
                </a:gridCol>
              </a:tblGrid>
              <a:tr h="792295">
                <a:tc>
                  <a:txBody>
                    <a:bodyPr/>
                    <a:lstStyle/>
                    <a:p>
                      <a:pPr marL="342900" indent="-342900" fontAlgn="ctr">
                        <a:buAutoNum type="arabicPeriod"/>
                      </a:pPr>
                      <a:r>
                        <a:rPr lang="en-GB" sz="2000" b="1" dirty="0" smtClean="0">
                          <a:effectLst/>
                          <a:latin typeface="+mn-lt"/>
                        </a:rPr>
                        <a:t>Cut out 15</a:t>
                      </a:r>
                      <a:r>
                        <a:rPr lang="en-GB" sz="2000" b="1" baseline="0" dirty="0" smtClean="0">
                          <a:effectLst/>
                          <a:latin typeface="+mn-lt"/>
                        </a:rPr>
                        <a:t> hearts</a:t>
                      </a:r>
                    </a:p>
                    <a:p>
                      <a:pPr fontAlgn="ctr"/>
                      <a:endParaRPr lang="en-GB" sz="2000" b="1" dirty="0" smtClean="0">
                        <a:effectLst/>
                        <a:latin typeface="+mn-lt"/>
                      </a:endParaRPr>
                    </a:p>
                    <a:p>
                      <a:pPr fontAlgn="ctr"/>
                      <a:r>
                        <a:rPr lang="en-GB" sz="2000" b="1" dirty="0" smtClean="0">
                          <a:effectLst/>
                          <a:latin typeface="+mn-lt"/>
                        </a:rPr>
                        <a:t>2. Discuss:</a:t>
                      </a:r>
                    </a:p>
                    <a:p>
                      <a:pPr fontAlgn="ctr"/>
                      <a:endParaRPr lang="en-GB" sz="2000" dirty="0" smtClean="0">
                        <a:effectLst/>
                        <a:latin typeface="+mn-lt"/>
                      </a:endParaRPr>
                    </a:p>
                    <a:p>
                      <a:pPr fontAlgn="ctr"/>
                      <a:r>
                        <a:rPr lang="en-GB" sz="2000" dirty="0" smtClean="0">
                          <a:effectLst/>
                          <a:latin typeface="+mn-lt"/>
                        </a:rPr>
                        <a:t>How</a:t>
                      </a:r>
                      <a:r>
                        <a:rPr lang="en-GB" sz="2000" baseline="0" dirty="0" smtClean="0">
                          <a:effectLst/>
                          <a:latin typeface="+mn-lt"/>
                        </a:rPr>
                        <a:t> can you serve each other in your family?</a:t>
                      </a:r>
                    </a:p>
                    <a:p>
                      <a:pPr fontAlgn="ctr"/>
                      <a:endParaRPr lang="en-GB" sz="2000" baseline="0" dirty="0" smtClean="0">
                        <a:effectLst/>
                        <a:latin typeface="+mn-lt"/>
                      </a:endParaRPr>
                    </a:p>
                    <a:p>
                      <a:pPr fontAlgn="ctr"/>
                      <a:r>
                        <a:rPr lang="en-GB" sz="2000" baseline="0" dirty="0" smtClean="0">
                          <a:effectLst/>
                          <a:latin typeface="+mn-lt"/>
                        </a:rPr>
                        <a:t>How can you serve others that you know, at school, at clubs you go to, people at church and other people in your community?</a:t>
                      </a:r>
                      <a:endParaRPr lang="en-GB" sz="2000" dirty="0" smtClean="0">
                        <a:effectLst/>
                        <a:latin typeface="+mn-lt"/>
                      </a:endParaRPr>
                    </a:p>
                    <a:p>
                      <a:pPr marL="0" indent="0" fontAlgn="ctr">
                        <a:buNone/>
                      </a:pPr>
                      <a:endParaRPr lang="en-GB" sz="1600" dirty="0">
                        <a:effectLst/>
                        <a:latin typeface="+mn-lt"/>
                      </a:endParaRPr>
                    </a:p>
                  </a:txBody>
                  <a:tcPr marL="190500" marR="190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711602"/>
                  </a:ext>
                </a:extLst>
              </a:tr>
            </a:tbl>
          </a:graphicData>
        </a:graphic>
      </p:graphicFrame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2" t="16741" r="18646" b="13167"/>
          <a:stretch/>
        </p:blipFill>
        <p:spPr>
          <a:xfrm>
            <a:off x="820215" y="5225360"/>
            <a:ext cx="1071155" cy="1214846"/>
          </a:xfrm>
          <a:prstGeom prst="rect">
            <a:avLst/>
          </a:prstGeom>
        </p:spPr>
      </p:pic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EABE370D-E291-4751-B08F-11BDD3827B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141239"/>
              </p:ext>
            </p:extLst>
          </p:nvPr>
        </p:nvGraphicFramePr>
        <p:xfrm>
          <a:off x="436978" y="7417713"/>
          <a:ext cx="4748976" cy="1615440"/>
        </p:xfrm>
        <a:graphic>
          <a:graphicData uri="http://schemas.openxmlformats.org/drawingml/2006/table">
            <a:tbl>
              <a:tblPr/>
              <a:tblGrid>
                <a:gridCol w="4748976">
                  <a:extLst>
                    <a:ext uri="{9D8B030D-6E8A-4147-A177-3AD203B41FA5}">
                      <a16:colId xmlns:a16="http://schemas.microsoft.com/office/drawing/2014/main" val="1915746272"/>
                    </a:ext>
                  </a:extLst>
                </a:gridCol>
              </a:tblGrid>
              <a:tr h="1523002">
                <a:tc>
                  <a:txBody>
                    <a:bodyPr/>
                    <a:lstStyle/>
                    <a:p>
                      <a:pPr fontAlgn="ctr"/>
                      <a:r>
                        <a:rPr lang="en-GB" sz="2000" b="1" dirty="0" smtClean="0">
                          <a:effectLst/>
                          <a:latin typeface="+mn-lt"/>
                        </a:rPr>
                        <a:t>3.</a:t>
                      </a:r>
                      <a:r>
                        <a:rPr lang="en-GB" sz="2000" b="1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2000" b="1" dirty="0" smtClean="0">
                          <a:effectLst/>
                          <a:latin typeface="+mn-lt"/>
                        </a:rPr>
                        <a:t>On</a:t>
                      </a:r>
                      <a:r>
                        <a:rPr lang="en-GB" sz="2000" b="1" baseline="0" dirty="0" smtClean="0">
                          <a:effectLst/>
                          <a:latin typeface="+mn-lt"/>
                        </a:rPr>
                        <a:t> each of the hearts write down different ways you could serve the people around you</a:t>
                      </a:r>
                      <a:r>
                        <a:rPr lang="en-GB" sz="2000" b="0" baseline="0" dirty="0" smtClean="0">
                          <a:effectLst/>
                          <a:latin typeface="+mn-lt"/>
                        </a:rPr>
                        <a:t>, they could be specific to a person e.g. “do my sister’s chores” or more general “bake someone a cake”</a:t>
                      </a:r>
                      <a:endParaRPr lang="en-GB" sz="2000" b="0" dirty="0">
                        <a:effectLst/>
                        <a:latin typeface="+mn-lt"/>
                      </a:endParaRPr>
                    </a:p>
                  </a:txBody>
                  <a:tcPr marL="190500" marR="190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711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677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utoShape 8" descr="Reach Out and Hug Someone! Send an Embrace with this DIY Card ..."/>
          <p:cNvSpPr>
            <a:spLocks noChangeAspect="1" noChangeArrowheads="1"/>
          </p:cNvSpPr>
          <p:nvPr/>
        </p:nvSpPr>
        <p:spPr bwMode="auto">
          <a:xfrm>
            <a:off x="141135" y="-27763"/>
            <a:ext cx="276509" cy="276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2953" tIns="41476" rIns="82953" bIns="41476" numCol="1" anchor="t" anchorCtr="0" compatLnSpc="1">
            <a:prstTxWarp prst="textNoShape">
              <a:avLst/>
            </a:prstTxWarp>
          </a:bodyPr>
          <a:lstStyle/>
          <a:p>
            <a:endParaRPr lang="en-GB" sz="1633"/>
          </a:p>
        </p:txBody>
      </p:sp>
      <p:pic>
        <p:nvPicPr>
          <p:cNvPr id="21" name="Picture 20">
            <a:hlinkClick r:id="" action="ppaction://noaction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21" y="285714"/>
            <a:ext cx="744135" cy="744135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582830" y="816623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41135" y="110492"/>
            <a:ext cx="6535238" cy="9622231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8111041" y="3742671"/>
            <a:ext cx="28951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cs typeface="Calibri" panose="020F0502020204030204" pitchFamily="34" charset="0"/>
              </a:rPr>
              <a:t>Task Heading</a:t>
            </a:r>
          </a:p>
          <a:p>
            <a:r>
              <a:rPr lang="en-US" sz="1600" dirty="0" smtClean="0">
                <a:cs typeface="Calibri" panose="020F0502020204030204" pitchFamily="34" charset="0"/>
              </a:rPr>
              <a:t>Task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4735" y="1701614"/>
            <a:ext cx="814507" cy="1091440"/>
          </a:xfrm>
          <a:prstGeom prst="rect">
            <a:avLst/>
          </a:prstGeom>
        </p:spPr>
      </p:pic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EABE370D-E291-4751-B08F-11BDD3827B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80935"/>
              </p:ext>
            </p:extLst>
          </p:nvPr>
        </p:nvGraphicFramePr>
        <p:xfrm>
          <a:off x="417644" y="2875959"/>
          <a:ext cx="5778148" cy="4081174"/>
        </p:xfrm>
        <a:graphic>
          <a:graphicData uri="http://schemas.openxmlformats.org/drawingml/2006/table">
            <a:tbl>
              <a:tblPr/>
              <a:tblGrid>
                <a:gridCol w="5778148">
                  <a:extLst>
                    <a:ext uri="{9D8B030D-6E8A-4147-A177-3AD203B41FA5}">
                      <a16:colId xmlns:a16="http://schemas.microsoft.com/office/drawing/2014/main" val="1915746272"/>
                    </a:ext>
                  </a:extLst>
                </a:gridCol>
              </a:tblGrid>
              <a:tr h="4081174">
                <a:tc>
                  <a:txBody>
                    <a:bodyPr/>
                    <a:lstStyle/>
                    <a:p>
                      <a:pPr fontAlgn="ctr"/>
                      <a:r>
                        <a:rPr lang="en-GB" sz="2000" b="1" dirty="0" smtClean="0">
                          <a:effectLst/>
                          <a:latin typeface="+mn-lt"/>
                        </a:rPr>
                        <a:t>4. Each choose one heart and then </a:t>
                      </a:r>
                      <a:r>
                        <a:rPr lang="en-GB" sz="2000" b="1" dirty="0" smtClean="0">
                          <a:effectLst/>
                          <a:latin typeface="+mn-lt"/>
                        </a:rPr>
                        <a:t>try to</a:t>
                      </a:r>
                      <a:r>
                        <a:rPr lang="en-GB" sz="2000" b="1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2000" b="1" baseline="0" dirty="0" smtClean="0">
                          <a:effectLst/>
                          <a:latin typeface="+mn-lt"/>
                        </a:rPr>
                        <a:t>serve others in this way over the next few days.</a:t>
                      </a:r>
                      <a:endParaRPr lang="en-GB" sz="2000" b="1" dirty="0" smtClean="0">
                        <a:effectLst/>
                        <a:latin typeface="+mn-lt"/>
                      </a:endParaRPr>
                    </a:p>
                    <a:p>
                      <a:pPr fontAlgn="ctr"/>
                      <a:endParaRPr lang="en-GB" sz="2000" b="0" dirty="0" smtClean="0">
                        <a:effectLst/>
                        <a:latin typeface="+mn-lt"/>
                      </a:endParaRPr>
                    </a:p>
                    <a:p>
                      <a:pPr fontAlgn="ctr"/>
                      <a:r>
                        <a:rPr lang="en-GB" sz="2000" b="0" dirty="0" smtClean="0">
                          <a:effectLst/>
                          <a:latin typeface="+mn-lt"/>
                        </a:rPr>
                        <a:t>5. Once you have found a</a:t>
                      </a:r>
                      <a:r>
                        <a:rPr lang="en-GB" sz="2000" b="0" baseline="0" dirty="0" smtClean="0">
                          <a:effectLst/>
                          <a:latin typeface="+mn-lt"/>
                        </a:rPr>
                        <a:t> chance to share God’s love in this way, you could </a:t>
                      </a:r>
                      <a:r>
                        <a:rPr lang="en-GB" sz="2000" b="1" baseline="0" dirty="0" smtClean="0">
                          <a:effectLst/>
                          <a:latin typeface="+mn-lt"/>
                        </a:rPr>
                        <a:t>put the heart up on a wall or on your fridge </a:t>
                      </a:r>
                      <a:r>
                        <a:rPr lang="en-GB" sz="2000" b="0" baseline="0" dirty="0" smtClean="0">
                          <a:effectLst/>
                          <a:latin typeface="+mn-lt"/>
                        </a:rPr>
                        <a:t>to help remind you of ways you can put yourself last and serve others.</a:t>
                      </a:r>
                    </a:p>
                    <a:p>
                      <a:pPr fontAlgn="ctr"/>
                      <a:endParaRPr lang="en-GB" sz="2000" b="0" baseline="0" dirty="0" smtClean="0">
                        <a:effectLst/>
                        <a:latin typeface="+mn-lt"/>
                      </a:endParaRPr>
                    </a:p>
                    <a:p>
                      <a:pPr fontAlgn="ctr"/>
                      <a:r>
                        <a:rPr lang="en-GB" sz="2000" b="0" i="1" baseline="0" dirty="0" smtClean="0">
                          <a:effectLst/>
                          <a:latin typeface="+mn-lt"/>
                        </a:rPr>
                        <a:t>This could be something you discuss at meals times this week, thinking about whether there are other hearts you could add to your collection – other ways you can be a “servant to all”.</a:t>
                      </a:r>
                      <a:endParaRPr lang="en-GB" sz="2000" b="0" i="1" dirty="0">
                        <a:effectLst/>
                        <a:latin typeface="+mn-lt"/>
                      </a:endParaRPr>
                    </a:p>
                  </a:txBody>
                  <a:tcPr marL="190500" marR="190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711602"/>
                  </a:ext>
                </a:extLst>
              </a:tr>
            </a:tbl>
          </a:graphicData>
        </a:graphic>
      </p:graphicFrame>
      <p:pic>
        <p:nvPicPr>
          <p:cNvPr id="1030" name="Picture 6" descr="random acts of kindness | blog.highlights.c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453" y="1205071"/>
            <a:ext cx="1757628" cy="1316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7 Ways to Get Your Kids to Help Clean Up | Allrecipe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05" y="7369789"/>
            <a:ext cx="2491389" cy="1660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iblings as young carers | My Family Our Need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936" y="1029849"/>
            <a:ext cx="1718225" cy="171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The World&amp;#39;s Easiest Cookies (Paleo, Vegan, Gluten Free) - Nom Nom Paleo®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90" y="1205071"/>
            <a:ext cx="2124162" cy="1415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6 Ways to Teach Preschoolers About Gratitude | KLA Schools of Aventura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399" y="7311495"/>
            <a:ext cx="2511430" cy="1718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" id="{29A290EF-455F-41B1-BC53-7E8672D93019}" vid="{AC343D86-CD84-4744-BCE6-80B141A20A2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FA5D308210A547B32B8CAE53098A35" ma:contentTypeVersion="11" ma:contentTypeDescription="Create a new document." ma:contentTypeScope="" ma:versionID="3696d0fc24fdc44bad515f7d8ba055a5">
  <xsd:schema xmlns:xsd="http://www.w3.org/2001/XMLSchema" xmlns:xs="http://www.w3.org/2001/XMLSchema" xmlns:p="http://schemas.microsoft.com/office/2006/metadata/properties" xmlns:ns2="b271bb1f-ca84-488c-a498-bc58eea6bae2" targetNamespace="http://schemas.microsoft.com/office/2006/metadata/properties" ma:root="true" ma:fieldsID="017bfcc5e43314cd5748fc8ee97ca62e" ns2:_="">
    <xsd:import namespace="b271bb1f-ca84-488c-a498-bc58eea6ba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71bb1f-ca84-488c-a498-bc58eea6ba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BAEEE7-18E0-4CB8-9CE2-32051AFAEA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71bb1f-ca84-488c-a498-bc58eea6ba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2277C3-DC51-49AD-A120-54E424E2F744}">
  <ds:schemaRefs>
    <ds:schemaRef ds:uri="http://purl.org/dc/terms/"/>
    <ds:schemaRef ds:uri="b271bb1f-ca84-488c-a498-bc58eea6bae2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EF88575-3EBC-46AB-BA8E-20EC27E8EE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28</TotalTime>
  <Words>250</Words>
  <Application>Microsoft Office PowerPoint</Application>
  <PresentationFormat>A4 Paper (210x297 mm)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Collins: Catholic Parish of Guildford</dc:creator>
  <cp:lastModifiedBy>Kelly Collins: Catholic Parish of Guildford</cp:lastModifiedBy>
  <cp:revision>4</cp:revision>
  <dcterms:created xsi:type="dcterms:W3CDTF">2021-07-15T09:17:21Z</dcterms:created>
  <dcterms:modified xsi:type="dcterms:W3CDTF">2021-09-16T10:05:50Z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0x010100C4FA5D308210A547B32B8CAE53098A35</vt:lpwstr>
  </property>
</Properties>
</file>